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51"/>
  </p:notesMasterIdLst>
  <p:sldIdLst>
    <p:sldId id="307" r:id="rId4"/>
    <p:sldId id="297" r:id="rId5"/>
    <p:sldId id="361" r:id="rId6"/>
    <p:sldId id="318" r:id="rId7"/>
    <p:sldId id="294" r:id="rId8"/>
    <p:sldId id="298" r:id="rId9"/>
    <p:sldId id="289" r:id="rId10"/>
    <p:sldId id="311" r:id="rId11"/>
    <p:sldId id="312" r:id="rId12"/>
    <p:sldId id="313" r:id="rId13"/>
    <p:sldId id="314" r:id="rId14"/>
    <p:sldId id="315" r:id="rId15"/>
    <p:sldId id="375" r:id="rId16"/>
    <p:sldId id="362" r:id="rId17"/>
    <p:sldId id="347" r:id="rId18"/>
    <p:sldId id="319" r:id="rId19"/>
    <p:sldId id="320" r:id="rId20"/>
    <p:sldId id="321" r:id="rId21"/>
    <p:sldId id="322" r:id="rId22"/>
    <p:sldId id="323" r:id="rId23"/>
    <p:sldId id="360" r:id="rId24"/>
    <p:sldId id="325" r:id="rId25"/>
    <p:sldId id="348" r:id="rId26"/>
    <p:sldId id="326" r:id="rId27"/>
    <p:sldId id="334" r:id="rId28"/>
    <p:sldId id="328" r:id="rId29"/>
    <p:sldId id="371" r:id="rId30"/>
    <p:sldId id="330" r:id="rId31"/>
    <p:sldId id="331" r:id="rId32"/>
    <p:sldId id="363" r:id="rId33"/>
    <p:sldId id="349" r:id="rId34"/>
    <p:sldId id="333" r:id="rId35"/>
    <p:sldId id="372" r:id="rId36"/>
    <p:sldId id="364" r:id="rId37"/>
    <p:sldId id="353" r:id="rId38"/>
    <p:sldId id="337" r:id="rId39"/>
    <p:sldId id="374" r:id="rId40"/>
    <p:sldId id="355" r:id="rId41"/>
    <p:sldId id="350" r:id="rId42"/>
    <p:sldId id="340" r:id="rId43"/>
    <p:sldId id="327" r:id="rId44"/>
    <p:sldId id="357" r:id="rId45"/>
    <p:sldId id="343" r:id="rId46"/>
    <p:sldId id="358" r:id="rId47"/>
    <p:sldId id="367" r:id="rId48"/>
    <p:sldId id="346" r:id="rId49"/>
    <p:sldId id="351" r:id="rId50"/>
  </p:sldIdLst>
  <p:sldSz cx="9144000" cy="6858000" type="screen4x3"/>
  <p:notesSz cx="7102475" cy="9388475"/>
  <p:embeddedFontLst>
    <p:embeddedFont>
      <p:font typeface="Arial Black" panose="020B0A04020102020204" pitchFamily="34" charset="0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Wingdings 2" panose="05020102010507070707" pitchFamily="18" charset="2"/>
      <p:regular r:id="rId59"/>
    </p:embeddedFont>
    <p:embeddedFont>
      <p:font typeface="KG Second Chances Solid" panose="020B0604020202020204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EF"/>
    <a:srgbClr val="4F81BD"/>
    <a:srgbClr val="FFFFAB"/>
    <a:srgbClr val="FFFF99"/>
    <a:srgbClr val="FFFFFF"/>
    <a:srgbClr val="CCECFF"/>
    <a:srgbClr val="DBEEF4"/>
    <a:srgbClr val="FFFFD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8" autoAdjust="0"/>
    <p:restoredTop sz="98932" autoAdjust="0"/>
  </p:normalViewPr>
  <p:slideViewPr>
    <p:cSldViewPr>
      <p:cViewPr varScale="1">
        <p:scale>
          <a:sx n="57" d="100"/>
          <a:sy n="57" d="100"/>
        </p:scale>
        <p:origin x="104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06828D0-D36A-420B-891B-63970283DABA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A2AE94-0A2D-4B90-8F89-76AEE26AA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8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2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2" Type="http://schemas.openxmlformats.org/officeDocument/2006/relationships/image" Target="../media/image16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9" Type="http://schemas.openxmlformats.org/officeDocument/2006/relationships/image" Target="../media/image153.png"/><Relationship Id="rId3" Type="http://schemas.openxmlformats.org/officeDocument/2006/relationships/image" Target="../media/image117.png"/><Relationship Id="rId21" Type="http://schemas.openxmlformats.org/officeDocument/2006/relationships/image" Target="../media/image135.png"/><Relationship Id="rId34" Type="http://schemas.openxmlformats.org/officeDocument/2006/relationships/image" Target="../media/image148.png"/><Relationship Id="rId42" Type="http://schemas.openxmlformats.org/officeDocument/2006/relationships/image" Target="../media/image156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33" Type="http://schemas.openxmlformats.org/officeDocument/2006/relationships/image" Target="../media/image147.png"/><Relationship Id="rId38" Type="http://schemas.openxmlformats.org/officeDocument/2006/relationships/image" Target="../media/image152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41" Type="http://schemas.openxmlformats.org/officeDocument/2006/relationships/image" Target="../media/image1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32" Type="http://schemas.openxmlformats.org/officeDocument/2006/relationships/image" Target="../media/image146.png"/><Relationship Id="rId37" Type="http://schemas.openxmlformats.org/officeDocument/2006/relationships/image" Target="../media/image151.png"/><Relationship Id="rId40" Type="http://schemas.openxmlformats.org/officeDocument/2006/relationships/image" Target="../media/image154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36" Type="http://schemas.openxmlformats.org/officeDocument/2006/relationships/image" Target="../media/image150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31" Type="http://schemas.openxmlformats.org/officeDocument/2006/relationships/image" Target="../media/image145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Relationship Id="rId35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" Type="http://schemas.openxmlformats.org/officeDocument/2006/relationships/image" Target="../media/image183.png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Melonheadz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ww.facebook.com/crockettsclassroom/" TargetMode="External"/><Relationship Id="rId7" Type="http://schemas.openxmlformats.org/officeDocument/2006/relationships/hyperlink" Target="https://www.teacherspayteachers.com/Store/Educlips" TargetMode="External"/><Relationship Id="rId12" Type="http://schemas.openxmlformats.org/officeDocument/2006/relationships/hyperlink" Target="https://www.teacherspayteachers.com/Store/Kimberly-Geswein-Fon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pinterest.com/crockettsclass/" TargetMode="External"/><Relationship Id="rId11" Type="http://schemas.openxmlformats.org/officeDocument/2006/relationships/hyperlink" Target="https://www.teacherspayteachers.com/Store/Hello-Literacy/Category/Fonts-11277" TargetMode="External"/><Relationship Id="rId5" Type="http://schemas.openxmlformats.org/officeDocument/2006/relationships/hyperlink" Target="http://www.crockettsclassroom.com/" TargetMode="External"/><Relationship Id="rId15" Type="http://schemas.openxmlformats.org/officeDocument/2006/relationships/image" Target="../media/image6.jpeg"/><Relationship Id="rId10" Type="http://schemas.openxmlformats.org/officeDocument/2006/relationships/hyperlink" Target="https://www.teacherspayteachers.com/Store/Kpm-Doodles" TargetMode="External"/><Relationship Id="rId4" Type="http://schemas.openxmlformats.org/officeDocument/2006/relationships/hyperlink" Target="https://www.instagram.com/crockettsclassroom/" TargetMode="External"/><Relationship Id="rId9" Type="http://schemas.openxmlformats.org/officeDocument/2006/relationships/hyperlink" Target="https://www.teacherspayteachers.com/Store/Ninjawoman-Clip-Art-Studio" TargetMode="External"/><Relationship Id="rId14" Type="http://schemas.openxmlformats.org/officeDocument/2006/relationships/hyperlink" Target="https://www.teacherspayteachers.com/Store/Zoom-In-Photography-And-Clip-Art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7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12" Type="http://schemas.openxmlformats.org/officeDocument/2006/relationships/image" Target="../media/image246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0.png"/><Relationship Id="rId11" Type="http://schemas.openxmlformats.org/officeDocument/2006/relationships/image" Target="../media/image245.png"/><Relationship Id="rId5" Type="http://schemas.openxmlformats.org/officeDocument/2006/relationships/image" Target="../media/image239.png"/><Relationship Id="rId10" Type="http://schemas.openxmlformats.org/officeDocument/2006/relationships/image" Target="../media/image244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18" Type="http://schemas.openxmlformats.org/officeDocument/2006/relationships/image" Target="../media/image263.png"/><Relationship Id="rId26" Type="http://schemas.openxmlformats.org/officeDocument/2006/relationships/image" Target="../media/image271.png"/><Relationship Id="rId3" Type="http://schemas.openxmlformats.org/officeDocument/2006/relationships/image" Target="../media/image248.png"/><Relationship Id="rId21" Type="http://schemas.openxmlformats.org/officeDocument/2006/relationships/image" Target="../media/image266.png"/><Relationship Id="rId34" Type="http://schemas.openxmlformats.org/officeDocument/2006/relationships/image" Target="../media/image279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17" Type="http://schemas.openxmlformats.org/officeDocument/2006/relationships/image" Target="../media/image262.png"/><Relationship Id="rId25" Type="http://schemas.openxmlformats.org/officeDocument/2006/relationships/image" Target="../media/image270.png"/><Relationship Id="rId33" Type="http://schemas.openxmlformats.org/officeDocument/2006/relationships/image" Target="../media/image278.png"/><Relationship Id="rId2" Type="http://schemas.openxmlformats.org/officeDocument/2006/relationships/image" Target="../media/image16.PNG"/><Relationship Id="rId16" Type="http://schemas.openxmlformats.org/officeDocument/2006/relationships/image" Target="../media/image261.png"/><Relationship Id="rId20" Type="http://schemas.openxmlformats.org/officeDocument/2006/relationships/image" Target="../media/image265.png"/><Relationship Id="rId29" Type="http://schemas.openxmlformats.org/officeDocument/2006/relationships/image" Target="../media/image2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24" Type="http://schemas.openxmlformats.org/officeDocument/2006/relationships/image" Target="../media/image269.png"/><Relationship Id="rId32" Type="http://schemas.openxmlformats.org/officeDocument/2006/relationships/image" Target="../media/image277.png"/><Relationship Id="rId37" Type="http://schemas.openxmlformats.org/officeDocument/2006/relationships/image" Target="../media/image282.png"/><Relationship Id="rId5" Type="http://schemas.openxmlformats.org/officeDocument/2006/relationships/image" Target="../media/image250.png"/><Relationship Id="rId15" Type="http://schemas.openxmlformats.org/officeDocument/2006/relationships/image" Target="../media/image260.png"/><Relationship Id="rId23" Type="http://schemas.openxmlformats.org/officeDocument/2006/relationships/image" Target="../media/image268.png"/><Relationship Id="rId28" Type="http://schemas.openxmlformats.org/officeDocument/2006/relationships/image" Target="../media/image273.png"/><Relationship Id="rId36" Type="http://schemas.openxmlformats.org/officeDocument/2006/relationships/image" Target="../media/image281.png"/><Relationship Id="rId10" Type="http://schemas.openxmlformats.org/officeDocument/2006/relationships/image" Target="../media/image255.png"/><Relationship Id="rId19" Type="http://schemas.openxmlformats.org/officeDocument/2006/relationships/image" Target="../media/image264.png"/><Relationship Id="rId31" Type="http://schemas.openxmlformats.org/officeDocument/2006/relationships/image" Target="../media/image276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Relationship Id="rId22" Type="http://schemas.openxmlformats.org/officeDocument/2006/relationships/image" Target="../media/image267.png"/><Relationship Id="rId27" Type="http://schemas.openxmlformats.org/officeDocument/2006/relationships/image" Target="../media/image272.png"/><Relationship Id="rId30" Type="http://schemas.openxmlformats.org/officeDocument/2006/relationships/image" Target="../media/image275.png"/><Relationship Id="rId35" Type="http://schemas.openxmlformats.org/officeDocument/2006/relationships/image" Target="../media/image2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86.png"/><Relationship Id="rId10" Type="http://schemas.openxmlformats.org/officeDocument/2006/relationships/image" Target="../media/image291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03.png"/><Relationship Id="rId7" Type="http://schemas.openxmlformats.org/officeDocument/2006/relationships/image" Target="../media/image307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Relationship Id="rId9" Type="http://schemas.openxmlformats.org/officeDocument/2006/relationships/image" Target="../media/image3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6.png"/><Relationship Id="rId18" Type="http://schemas.openxmlformats.org/officeDocument/2006/relationships/image" Target="../media/image331.png"/><Relationship Id="rId26" Type="http://schemas.openxmlformats.org/officeDocument/2006/relationships/image" Target="../media/image339.png"/><Relationship Id="rId3" Type="http://schemas.openxmlformats.org/officeDocument/2006/relationships/image" Target="../media/image316.png"/><Relationship Id="rId21" Type="http://schemas.openxmlformats.org/officeDocument/2006/relationships/image" Target="../media/image334.png"/><Relationship Id="rId34" Type="http://schemas.openxmlformats.org/officeDocument/2006/relationships/image" Target="../media/image347.png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17" Type="http://schemas.openxmlformats.org/officeDocument/2006/relationships/image" Target="../media/image330.png"/><Relationship Id="rId25" Type="http://schemas.openxmlformats.org/officeDocument/2006/relationships/image" Target="../media/image338.png"/><Relationship Id="rId33" Type="http://schemas.openxmlformats.org/officeDocument/2006/relationships/image" Target="../media/image346.png"/><Relationship Id="rId2" Type="http://schemas.openxmlformats.org/officeDocument/2006/relationships/image" Target="../media/image16.PNG"/><Relationship Id="rId16" Type="http://schemas.openxmlformats.org/officeDocument/2006/relationships/image" Target="../media/image329.png"/><Relationship Id="rId20" Type="http://schemas.openxmlformats.org/officeDocument/2006/relationships/image" Target="../media/image333.png"/><Relationship Id="rId29" Type="http://schemas.openxmlformats.org/officeDocument/2006/relationships/image" Target="../media/image3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24" Type="http://schemas.openxmlformats.org/officeDocument/2006/relationships/image" Target="../media/image337.png"/><Relationship Id="rId32" Type="http://schemas.openxmlformats.org/officeDocument/2006/relationships/image" Target="../media/image345.png"/><Relationship Id="rId5" Type="http://schemas.openxmlformats.org/officeDocument/2006/relationships/image" Target="../media/image318.png"/><Relationship Id="rId15" Type="http://schemas.openxmlformats.org/officeDocument/2006/relationships/image" Target="../media/image328.png"/><Relationship Id="rId23" Type="http://schemas.openxmlformats.org/officeDocument/2006/relationships/image" Target="../media/image336.png"/><Relationship Id="rId28" Type="http://schemas.openxmlformats.org/officeDocument/2006/relationships/image" Target="../media/image341.png"/><Relationship Id="rId10" Type="http://schemas.openxmlformats.org/officeDocument/2006/relationships/image" Target="../media/image323.png"/><Relationship Id="rId19" Type="http://schemas.openxmlformats.org/officeDocument/2006/relationships/image" Target="../media/image332.png"/><Relationship Id="rId31" Type="http://schemas.openxmlformats.org/officeDocument/2006/relationships/image" Target="../media/image344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Relationship Id="rId14" Type="http://schemas.openxmlformats.org/officeDocument/2006/relationships/image" Target="../media/image327.png"/><Relationship Id="rId22" Type="http://schemas.openxmlformats.org/officeDocument/2006/relationships/image" Target="../media/image335.png"/><Relationship Id="rId27" Type="http://schemas.openxmlformats.org/officeDocument/2006/relationships/image" Target="../media/image340.png"/><Relationship Id="rId30" Type="http://schemas.openxmlformats.org/officeDocument/2006/relationships/image" Target="../media/image3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13" Type="http://schemas.openxmlformats.org/officeDocument/2006/relationships/image" Target="../media/image359.png"/><Relationship Id="rId3" Type="http://schemas.openxmlformats.org/officeDocument/2006/relationships/image" Target="../media/image349.png"/><Relationship Id="rId7" Type="http://schemas.openxmlformats.org/officeDocument/2006/relationships/image" Target="../media/image353.png"/><Relationship Id="rId12" Type="http://schemas.openxmlformats.org/officeDocument/2006/relationships/image" Target="../media/image358.png"/><Relationship Id="rId2" Type="http://schemas.openxmlformats.org/officeDocument/2006/relationships/image" Target="../media/image348.png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2.png"/><Relationship Id="rId11" Type="http://schemas.openxmlformats.org/officeDocument/2006/relationships/image" Target="../media/image357.png"/><Relationship Id="rId5" Type="http://schemas.openxmlformats.org/officeDocument/2006/relationships/image" Target="../media/image351.png"/><Relationship Id="rId15" Type="http://schemas.openxmlformats.org/officeDocument/2006/relationships/image" Target="../media/image361.png"/><Relationship Id="rId10" Type="http://schemas.openxmlformats.org/officeDocument/2006/relationships/image" Target="../media/image356.png"/><Relationship Id="rId4" Type="http://schemas.openxmlformats.org/officeDocument/2006/relationships/image" Target="../media/image350.png"/><Relationship Id="rId9" Type="http://schemas.openxmlformats.org/officeDocument/2006/relationships/image" Target="../media/image355.png"/><Relationship Id="rId14" Type="http://schemas.openxmlformats.org/officeDocument/2006/relationships/image" Target="../media/image3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64.png"/><Relationship Id="rId7" Type="http://schemas.openxmlformats.org/officeDocument/2006/relationships/image" Target="../media/image368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7.pn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3" Type="http://schemas.openxmlformats.org/officeDocument/2006/relationships/image" Target="../media/image370.png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5" Type="http://schemas.openxmlformats.org/officeDocument/2006/relationships/image" Target="../media/image372.png"/><Relationship Id="rId15" Type="http://schemas.openxmlformats.org/officeDocument/2006/relationships/image" Target="../media/image382.png"/><Relationship Id="rId10" Type="http://schemas.openxmlformats.org/officeDocument/2006/relationships/image" Target="../media/image377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image" Target="../media/image384.png"/><Relationship Id="rId7" Type="http://schemas.openxmlformats.org/officeDocument/2006/relationships/image" Target="../media/image388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7.png"/><Relationship Id="rId5" Type="http://schemas.openxmlformats.org/officeDocument/2006/relationships/image" Target="../media/image386.png"/><Relationship Id="rId4" Type="http://schemas.openxmlformats.org/officeDocument/2006/relationships/image" Target="../media/image385.png"/><Relationship Id="rId9" Type="http://schemas.openxmlformats.org/officeDocument/2006/relationships/image" Target="../media/image3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4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14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49126"/>
            <a:ext cx="3657600" cy="20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81000"/>
            <a:ext cx="1185866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4" y="1560731"/>
            <a:ext cx="609600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27643" r="28074" b="28949"/>
          <a:stretch/>
        </p:blipFill>
        <p:spPr bwMode="auto">
          <a:xfrm>
            <a:off x="5287950" y="5181600"/>
            <a:ext cx="1172685" cy="133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5" t="27643" r="28876" b="35557"/>
          <a:stretch/>
        </p:blipFill>
        <p:spPr bwMode="auto">
          <a:xfrm>
            <a:off x="4038600" y="5330918"/>
            <a:ext cx="1145389" cy="113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4" t="19721" r="34812" b="34670"/>
          <a:stretch/>
        </p:blipFill>
        <p:spPr bwMode="auto">
          <a:xfrm>
            <a:off x="3352800" y="5059769"/>
            <a:ext cx="673681" cy="140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37" y="1714656"/>
            <a:ext cx="6211887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7" t="22998" r="26788" b="33373"/>
          <a:stretch/>
        </p:blipFill>
        <p:spPr bwMode="auto">
          <a:xfrm>
            <a:off x="2735841" y="4605480"/>
            <a:ext cx="1157508" cy="134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16362" r="31511" b="37050"/>
          <a:stretch/>
        </p:blipFill>
        <p:spPr bwMode="auto">
          <a:xfrm>
            <a:off x="3732672" y="4435292"/>
            <a:ext cx="707800" cy="143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27643" r="28074" b="28949"/>
          <a:stretch/>
        </p:blipFill>
        <p:spPr bwMode="auto">
          <a:xfrm>
            <a:off x="4440472" y="4852008"/>
            <a:ext cx="1172685" cy="133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48" y="2282942"/>
            <a:ext cx="7493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5" t="27643" r="28876" b="35557"/>
          <a:stretch/>
        </p:blipFill>
        <p:spPr bwMode="auto">
          <a:xfrm>
            <a:off x="4679250" y="4092714"/>
            <a:ext cx="1145389" cy="113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27643" r="28074" b="28949"/>
          <a:stretch/>
        </p:blipFill>
        <p:spPr bwMode="auto">
          <a:xfrm>
            <a:off x="3668168" y="4104519"/>
            <a:ext cx="1172685" cy="133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1" t="27343" r="33964" b="36090"/>
          <a:stretch/>
        </p:blipFill>
        <p:spPr bwMode="auto">
          <a:xfrm>
            <a:off x="5928600" y="4061837"/>
            <a:ext cx="882107" cy="112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7" y="818051"/>
            <a:ext cx="858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7" y="882033"/>
            <a:ext cx="86629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2648" y="1820262"/>
            <a:ext cx="4462659" cy="43955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/>
          <a:srcRect l="18224" t="22688" r="63552" b="36062"/>
          <a:stretch/>
        </p:blipFill>
        <p:spPr>
          <a:xfrm>
            <a:off x="401060" y="2057400"/>
            <a:ext cx="914401" cy="1524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/>
          <a:srcRect l="35363" t="25578" r="42291" b="33172"/>
          <a:stretch/>
        </p:blipFill>
        <p:spPr>
          <a:xfrm>
            <a:off x="1517248" y="2185579"/>
            <a:ext cx="1121237" cy="1524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/>
          <a:srcRect l="55873" t="29727" r="19510" b="29023"/>
          <a:stretch/>
        </p:blipFill>
        <p:spPr>
          <a:xfrm>
            <a:off x="2917492" y="2358929"/>
            <a:ext cx="1235154" cy="1524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90" r="-4678" b="15100"/>
          <a:stretch/>
        </p:blipFill>
        <p:spPr bwMode="auto">
          <a:xfrm>
            <a:off x="2370154" y="1883896"/>
            <a:ext cx="5749682" cy="439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26787" r="55470" b="26764"/>
          <a:stretch/>
        </p:blipFill>
        <p:spPr bwMode="auto">
          <a:xfrm>
            <a:off x="339310" y="2167060"/>
            <a:ext cx="1626662" cy="1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8" t="21331" r="40947" b="32220"/>
          <a:stretch/>
        </p:blipFill>
        <p:spPr bwMode="auto">
          <a:xfrm>
            <a:off x="1744932" y="1991766"/>
            <a:ext cx="1046009" cy="1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8" t="27305" r="10773" b="26246"/>
          <a:stretch/>
        </p:blipFill>
        <p:spPr bwMode="auto">
          <a:xfrm>
            <a:off x="2827648" y="2240149"/>
            <a:ext cx="1626662" cy="1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3" y="2169558"/>
            <a:ext cx="6523037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23214" r="58369" b="31773"/>
          <a:stretch/>
        </p:blipFill>
        <p:spPr bwMode="auto">
          <a:xfrm>
            <a:off x="524885" y="1991766"/>
            <a:ext cx="1504950" cy="166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4" t="24046" r="35829" b="30941"/>
          <a:stretch/>
        </p:blipFill>
        <p:spPr bwMode="auto">
          <a:xfrm>
            <a:off x="1566483" y="2026237"/>
            <a:ext cx="1504950" cy="166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0" t="25078" r="10813" b="29909"/>
          <a:stretch/>
        </p:blipFill>
        <p:spPr bwMode="auto">
          <a:xfrm>
            <a:off x="2609850" y="2057400"/>
            <a:ext cx="1504950" cy="166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92" y="2461658"/>
            <a:ext cx="548640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7410" r="60976" b="34668"/>
          <a:stretch/>
        </p:blipFill>
        <p:spPr bwMode="auto">
          <a:xfrm>
            <a:off x="489083" y="1560731"/>
            <a:ext cx="1576553" cy="17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18649" r="35511" b="33429"/>
          <a:stretch/>
        </p:blipFill>
        <p:spPr bwMode="auto">
          <a:xfrm>
            <a:off x="1834408" y="1618321"/>
            <a:ext cx="1576553" cy="17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7" t="18209" r="11600" b="33868"/>
          <a:stretch/>
        </p:blipFill>
        <p:spPr bwMode="auto">
          <a:xfrm>
            <a:off x="3001186" y="1648184"/>
            <a:ext cx="1576553" cy="17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447800"/>
            <a:ext cx="81089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75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5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5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2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253902" y="414545"/>
            <a:ext cx="141915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29" y="1070312"/>
            <a:ext cx="19383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19" y="1054805"/>
            <a:ext cx="157321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35575"/>
            <a:ext cx="165258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45" y="1635575"/>
            <a:ext cx="163988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02" y="1054805"/>
            <a:ext cx="143827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77" y="1705029"/>
            <a:ext cx="18224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9221" r="8316" b="21394"/>
          <a:stretch/>
        </p:blipFill>
        <p:spPr bwMode="auto">
          <a:xfrm>
            <a:off x="3837224" y="3727471"/>
            <a:ext cx="5094154" cy="159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t="14193" r="12204" b="29829"/>
          <a:stretch/>
        </p:blipFill>
        <p:spPr bwMode="auto">
          <a:xfrm>
            <a:off x="5551800" y="3389604"/>
            <a:ext cx="2470754" cy="102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6567" r="10207" b="19233"/>
          <a:stretch/>
        </p:blipFill>
        <p:spPr bwMode="auto">
          <a:xfrm>
            <a:off x="3707984" y="3617112"/>
            <a:ext cx="5040650" cy="170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21485" r="13870" b="29363"/>
          <a:stretch/>
        </p:blipFill>
        <p:spPr bwMode="auto">
          <a:xfrm>
            <a:off x="3697642" y="4354591"/>
            <a:ext cx="2098919" cy="89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7039" r="23128" b="15060"/>
          <a:stretch/>
        </p:blipFill>
        <p:spPr bwMode="auto">
          <a:xfrm>
            <a:off x="3918057" y="3629863"/>
            <a:ext cx="3907744" cy="178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17994" r="16203" b="24699"/>
          <a:stretch/>
        </p:blipFill>
        <p:spPr bwMode="auto">
          <a:xfrm>
            <a:off x="6341067" y="3555294"/>
            <a:ext cx="1685999" cy="104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8655" r="9433" b="20083"/>
          <a:stretch/>
        </p:blipFill>
        <p:spPr bwMode="auto">
          <a:xfrm>
            <a:off x="3731801" y="3581807"/>
            <a:ext cx="5058103" cy="163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10151" r="14525" b="21792"/>
          <a:stretch/>
        </p:blipFill>
        <p:spPr bwMode="auto">
          <a:xfrm>
            <a:off x="6260852" y="3304778"/>
            <a:ext cx="2018972" cy="124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17239" b="14843"/>
          <a:stretch/>
        </p:blipFill>
        <p:spPr bwMode="auto">
          <a:xfrm>
            <a:off x="4113571" y="3463461"/>
            <a:ext cx="4635063" cy="195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12497" r="14372" b="20610"/>
          <a:stretch/>
        </p:blipFill>
        <p:spPr bwMode="auto">
          <a:xfrm>
            <a:off x="6431102" y="3436592"/>
            <a:ext cx="2081050" cy="122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9913" r="9718" b="13183"/>
          <a:stretch/>
        </p:blipFill>
        <p:spPr bwMode="auto">
          <a:xfrm>
            <a:off x="3731801" y="3581807"/>
            <a:ext cx="4719789" cy="176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1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14583" r="12179" b="26034"/>
          <a:stretch/>
        </p:blipFill>
        <p:spPr bwMode="auto">
          <a:xfrm>
            <a:off x="4889888" y="4110604"/>
            <a:ext cx="2403613" cy="108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0931" r="17295" b="21099"/>
          <a:stretch/>
        </p:blipFill>
        <p:spPr bwMode="auto">
          <a:xfrm>
            <a:off x="3316407" y="2919879"/>
            <a:ext cx="5195746" cy="37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76" y="2331711"/>
            <a:ext cx="47180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1887" y="304800"/>
            <a:ext cx="130111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015616"/>
            <a:ext cx="1188823" cy="4999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83" y="1350554"/>
            <a:ext cx="2577704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72" y="894860"/>
            <a:ext cx="43164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7" y="851997"/>
            <a:ext cx="507841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03" y="894860"/>
            <a:ext cx="4822825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837623"/>
            <a:ext cx="50355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7" y="997756"/>
            <a:ext cx="399891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 Bracket 51"/>
          <p:cNvSpPr/>
          <p:nvPr/>
        </p:nvSpPr>
        <p:spPr>
          <a:xfrm>
            <a:off x="7489573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1"/>
          <a:stretch/>
        </p:blipFill>
        <p:spPr bwMode="auto">
          <a:xfrm>
            <a:off x="6400800" y="2760381"/>
            <a:ext cx="768350" cy="66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1"/>
          <a:stretch/>
        </p:blipFill>
        <p:spPr bwMode="auto">
          <a:xfrm>
            <a:off x="1152750" y="2712759"/>
            <a:ext cx="768350" cy="73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2"/>
          <a:stretch/>
        </p:blipFill>
        <p:spPr bwMode="auto">
          <a:xfrm>
            <a:off x="3166543" y="2440579"/>
            <a:ext cx="596900" cy="70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1"/>
          <a:stretch/>
        </p:blipFill>
        <p:spPr bwMode="auto">
          <a:xfrm>
            <a:off x="7167157" y="2760381"/>
            <a:ext cx="768350" cy="66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61"/>
          <a:stretch/>
        </p:blipFill>
        <p:spPr bwMode="auto">
          <a:xfrm>
            <a:off x="7935507" y="2760381"/>
            <a:ext cx="768350" cy="66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1"/>
          <a:stretch/>
        </p:blipFill>
        <p:spPr bwMode="auto">
          <a:xfrm>
            <a:off x="457200" y="2663890"/>
            <a:ext cx="768350" cy="73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1"/>
          <a:stretch/>
        </p:blipFill>
        <p:spPr bwMode="auto">
          <a:xfrm>
            <a:off x="1921100" y="2696315"/>
            <a:ext cx="768350" cy="73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2"/>
          <a:stretch/>
        </p:blipFill>
        <p:spPr bwMode="auto">
          <a:xfrm>
            <a:off x="4587990" y="2440579"/>
            <a:ext cx="596900" cy="70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2"/>
          <a:stretch/>
        </p:blipFill>
        <p:spPr bwMode="auto">
          <a:xfrm>
            <a:off x="3847378" y="2440579"/>
            <a:ext cx="596900" cy="70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04800" y="4267200"/>
            <a:ext cx="17526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54" y="4267200"/>
            <a:ext cx="206094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Rounded Rectangle 58"/>
          <p:cNvSpPr/>
          <p:nvPr/>
        </p:nvSpPr>
        <p:spPr>
          <a:xfrm>
            <a:off x="-2651760" y="3270002"/>
            <a:ext cx="17526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15000"/>
            <a:ext cx="1416195" cy="75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77" y="4415642"/>
            <a:ext cx="1194523" cy="129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58" y="5318049"/>
            <a:ext cx="1158875" cy="12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799"/>
            <a:ext cx="1623433" cy="120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" y="5486400"/>
            <a:ext cx="157721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5318049"/>
            <a:ext cx="1158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964">
            <a:off x="5642850" y="4220719"/>
            <a:ext cx="563740" cy="21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4" y="4336802"/>
            <a:ext cx="1692381" cy="99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429000"/>
            <a:ext cx="8497887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2729E-7 L -0.30399 0.292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4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037 L -0.10347 0.2812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8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90564E-6 L 0.45799 0.3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9" y="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1184E-6 L -0.65868 0.4153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34" y="20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61795E-6 L 0.09027 0.361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1184E-6 L -0.14323 0.4264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21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2729E-7 L 0.34896 0.29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14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85 L 0.37084 0.4514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22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1184E-6 L -0.3592 0.4597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22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240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12793"/>
            <a:ext cx="3925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58615"/>
            <a:ext cx="31035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10200"/>
            <a:ext cx="3335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30101"/>
            <a:ext cx="888873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ket 4"/>
          <p:cNvSpPr/>
          <p:nvPr/>
        </p:nvSpPr>
        <p:spPr>
          <a:xfrm>
            <a:off x="7620000" y="304800"/>
            <a:ext cx="1178257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3098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12847"/>
            <a:ext cx="228600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58108"/>
            <a:ext cx="2268537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0"/>
            <a:ext cx="2365375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81000"/>
            <a:ext cx="115647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8355" r="15438" b="26869"/>
          <a:stretch/>
        </p:blipFill>
        <p:spPr bwMode="auto">
          <a:xfrm>
            <a:off x="1536699" y="1638618"/>
            <a:ext cx="21336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7530" r="13878" b="24394"/>
          <a:stretch/>
        </p:blipFill>
        <p:spPr bwMode="auto">
          <a:xfrm>
            <a:off x="3575050" y="1600518"/>
            <a:ext cx="1993901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t="7942" r="13510" b="25219"/>
          <a:stretch/>
        </p:blipFill>
        <p:spPr bwMode="auto">
          <a:xfrm>
            <a:off x="5588000" y="1667624"/>
            <a:ext cx="1955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07" y="3667757"/>
            <a:ext cx="363378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8673" r="18724" b="24487"/>
          <a:stretch/>
        </p:blipFill>
        <p:spPr bwMode="auto">
          <a:xfrm>
            <a:off x="1536699" y="1667623"/>
            <a:ext cx="2133600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 b="26457"/>
          <a:stretch/>
        </p:blipFill>
        <p:spPr bwMode="auto">
          <a:xfrm>
            <a:off x="3505200" y="1600200"/>
            <a:ext cx="21336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13692" r="14597" b="19367"/>
          <a:stretch/>
        </p:blipFill>
        <p:spPr bwMode="auto">
          <a:xfrm>
            <a:off x="5568951" y="1667624"/>
            <a:ext cx="197484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3784918"/>
            <a:ext cx="3481387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8216" r="15643" b="25760"/>
          <a:stretch/>
        </p:blipFill>
        <p:spPr bwMode="auto">
          <a:xfrm>
            <a:off x="1536699" y="1600200"/>
            <a:ext cx="2133600" cy="203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0417" r="11111" b="23981"/>
          <a:stretch/>
        </p:blipFill>
        <p:spPr bwMode="auto">
          <a:xfrm>
            <a:off x="3505200" y="1638300"/>
            <a:ext cx="21336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12810" r="13826" b="20248"/>
          <a:stretch/>
        </p:blipFill>
        <p:spPr bwMode="auto">
          <a:xfrm>
            <a:off x="5556249" y="1600200"/>
            <a:ext cx="206375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3632517"/>
            <a:ext cx="35417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14814" r="12556" b="19070"/>
          <a:stretch/>
        </p:blipFill>
        <p:spPr bwMode="auto">
          <a:xfrm>
            <a:off x="5600700" y="1651318"/>
            <a:ext cx="2063751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4131" r="14368" b="21093"/>
          <a:stretch/>
        </p:blipFill>
        <p:spPr bwMode="auto">
          <a:xfrm>
            <a:off x="3606801" y="1651000"/>
            <a:ext cx="1981199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1067" r="14353" b="19196"/>
          <a:stretch/>
        </p:blipFill>
        <p:spPr bwMode="auto">
          <a:xfrm>
            <a:off x="1593851" y="1549399"/>
            <a:ext cx="1981199" cy="214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337241"/>
            <a:ext cx="507841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38200"/>
            <a:ext cx="8632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838200"/>
            <a:ext cx="8626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9" y="3696018"/>
            <a:ext cx="3462337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13358" r="13535" b="18968"/>
          <a:stretch/>
        </p:blipFill>
        <p:spPr bwMode="auto">
          <a:xfrm>
            <a:off x="1593850" y="1600200"/>
            <a:ext cx="2012951" cy="208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13718" r="13051" b="19444"/>
          <a:stretch/>
        </p:blipFill>
        <p:spPr bwMode="auto">
          <a:xfrm>
            <a:off x="3610770" y="1638300"/>
            <a:ext cx="19811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11552" r="14253" b="22012"/>
          <a:stretch/>
        </p:blipFill>
        <p:spPr bwMode="auto">
          <a:xfrm>
            <a:off x="5556249" y="1600200"/>
            <a:ext cx="1987552" cy="204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12770" r="20854" b="19438"/>
          <a:stretch/>
        </p:blipFill>
        <p:spPr bwMode="auto">
          <a:xfrm>
            <a:off x="1524000" y="1615485"/>
            <a:ext cx="2076449" cy="208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2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13718" r="13051" b="19444"/>
          <a:stretch/>
        </p:blipFill>
        <p:spPr bwMode="auto">
          <a:xfrm>
            <a:off x="3581401" y="1659776"/>
            <a:ext cx="19811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5543" r="8891" b="25693"/>
          <a:stretch/>
        </p:blipFill>
        <p:spPr bwMode="auto">
          <a:xfrm>
            <a:off x="5556249" y="1600518"/>
            <a:ext cx="1987552" cy="21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4" y="3550049"/>
            <a:ext cx="413385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55" y="3702209"/>
            <a:ext cx="395128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6056" r="11233" b="26767"/>
          <a:stretch/>
        </p:blipFill>
        <p:spPr bwMode="auto">
          <a:xfrm>
            <a:off x="1524000" y="1589767"/>
            <a:ext cx="2190749" cy="206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7750" r="12182" b="27189"/>
          <a:stretch/>
        </p:blipFill>
        <p:spPr bwMode="auto">
          <a:xfrm>
            <a:off x="3505200" y="1600200"/>
            <a:ext cx="2133600" cy="200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9180" r="13199" b="26044"/>
          <a:stretch/>
        </p:blipFill>
        <p:spPr bwMode="auto">
          <a:xfrm>
            <a:off x="5536408" y="1676400"/>
            <a:ext cx="1955799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6" y="3469405"/>
            <a:ext cx="29210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2" y="1368348"/>
            <a:ext cx="25733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5" y="1326595"/>
            <a:ext cx="2133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1368348"/>
            <a:ext cx="248126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18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16915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5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20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750"/>
                            </p:stCondLst>
                            <p:childTnLst>
                              <p:par>
                                <p:cTn id="16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750"/>
                            </p:stCondLst>
                            <p:childTnLst>
                              <p:par>
                                <p:cTn id="18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000"/>
                            </p:stCondLst>
                            <p:childTnLst>
                              <p:par>
                                <p:cTn id="18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750"/>
                            </p:stCondLst>
                            <p:childTnLst>
                              <p:par>
                                <p:cTn id="21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2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750"/>
                            </p:stCondLst>
                            <p:childTnLst>
                              <p:par>
                                <p:cTn id="25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750"/>
                            </p:stCondLst>
                            <p:childTnLst>
                              <p:par>
                                <p:cTn id="29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"/>
                            </p:stCondLst>
                            <p:childTnLst>
                              <p:par>
                                <p:cTn id="3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57758" y="381000"/>
            <a:ext cx="116327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40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23326" r="23135" b="24230"/>
          <a:stretch/>
        </p:blipFill>
        <p:spPr bwMode="auto">
          <a:xfrm>
            <a:off x="617090" y="3190680"/>
            <a:ext cx="1054168" cy="12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3" name="Picture 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r="22959" b="19000"/>
          <a:stretch/>
        </p:blipFill>
        <p:spPr bwMode="auto">
          <a:xfrm>
            <a:off x="986189" y="2454595"/>
            <a:ext cx="1765332" cy="6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4" name="Picture 3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10461" b="20245"/>
          <a:stretch/>
        </p:blipFill>
        <p:spPr bwMode="auto">
          <a:xfrm>
            <a:off x="5063424" y="2469669"/>
            <a:ext cx="1459198" cy="5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5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239367"/>
            <a:ext cx="25479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6" name="Picture 3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9927" r="4626" b="20245"/>
          <a:stretch/>
        </p:blipFill>
        <p:spPr bwMode="auto">
          <a:xfrm>
            <a:off x="4849935" y="4458219"/>
            <a:ext cx="2282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t="18926" r="21528" b="26760"/>
          <a:stretch/>
        </p:blipFill>
        <p:spPr bwMode="auto">
          <a:xfrm>
            <a:off x="1445073" y="3081132"/>
            <a:ext cx="1032210" cy="12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436780" y="3146091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9877" r="25429" b="26433"/>
          <a:stretch/>
        </p:blipFill>
        <p:spPr bwMode="auto">
          <a:xfrm>
            <a:off x="2364832" y="3146091"/>
            <a:ext cx="1333472" cy="125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13737" r="30495" b="30701"/>
          <a:stretch/>
        </p:blipFill>
        <p:spPr bwMode="auto">
          <a:xfrm>
            <a:off x="1114223" y="2832391"/>
            <a:ext cx="658857" cy="130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18787" r="29404" b="20969"/>
          <a:stretch/>
        </p:blipFill>
        <p:spPr bwMode="auto">
          <a:xfrm>
            <a:off x="123311" y="3061533"/>
            <a:ext cx="1054167" cy="141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4" y="742925"/>
            <a:ext cx="80835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21507" r="25035" b="32607"/>
          <a:stretch/>
        </p:blipFill>
        <p:spPr bwMode="auto">
          <a:xfrm>
            <a:off x="1573854" y="3061533"/>
            <a:ext cx="1024824" cy="98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478892" y="2908225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16596" r="13078" b="22554"/>
          <a:stretch/>
        </p:blipFill>
        <p:spPr bwMode="auto">
          <a:xfrm>
            <a:off x="4457700" y="2987993"/>
            <a:ext cx="3009900" cy="143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17052" r="17022" b="20560"/>
          <a:stretch/>
        </p:blipFill>
        <p:spPr bwMode="auto">
          <a:xfrm>
            <a:off x="400050" y="4873625"/>
            <a:ext cx="3092521" cy="179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t="17687" r="16846" b="18148"/>
          <a:stretch/>
        </p:blipFill>
        <p:spPr bwMode="auto">
          <a:xfrm>
            <a:off x="4457700" y="5038228"/>
            <a:ext cx="2800350" cy="164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t="18926" r="21528" b="26760"/>
          <a:stretch/>
        </p:blipFill>
        <p:spPr bwMode="auto">
          <a:xfrm>
            <a:off x="1412922" y="3015621"/>
            <a:ext cx="1032210" cy="12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961237" y="3089074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9877" r="25429" b="26433"/>
          <a:stretch/>
        </p:blipFill>
        <p:spPr bwMode="auto">
          <a:xfrm>
            <a:off x="173970" y="3030259"/>
            <a:ext cx="1333472" cy="125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18068" r="24161" b="25486"/>
          <a:stretch/>
        </p:blipFill>
        <p:spPr bwMode="auto">
          <a:xfrm>
            <a:off x="2183383" y="3144274"/>
            <a:ext cx="1043875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14416" r="9486" b="28820"/>
          <a:stretch/>
        </p:blipFill>
        <p:spPr bwMode="auto">
          <a:xfrm>
            <a:off x="4457699" y="2932416"/>
            <a:ext cx="3781693" cy="13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8241" r="12739" b="29314"/>
          <a:stretch/>
        </p:blipFill>
        <p:spPr bwMode="auto">
          <a:xfrm>
            <a:off x="253170" y="4879326"/>
            <a:ext cx="3860427" cy="150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7" t="14188" r="12573" b="36211"/>
          <a:stretch/>
        </p:blipFill>
        <p:spPr bwMode="auto">
          <a:xfrm>
            <a:off x="4305300" y="4988666"/>
            <a:ext cx="3352458" cy="127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8489" r="20934" b="33441"/>
          <a:stretch/>
        </p:blipFill>
        <p:spPr bwMode="auto">
          <a:xfrm>
            <a:off x="2107254" y="3099878"/>
            <a:ext cx="132623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310661" y="3099878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5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10216" r="24114" b="27039"/>
          <a:stretch/>
        </p:blipFill>
        <p:spPr bwMode="auto">
          <a:xfrm>
            <a:off x="541647" y="2876813"/>
            <a:ext cx="1032207" cy="147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t="14478" r="13826" b="33407"/>
          <a:stretch/>
        </p:blipFill>
        <p:spPr bwMode="auto">
          <a:xfrm>
            <a:off x="4759607" y="2890033"/>
            <a:ext cx="2707993" cy="122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22189" r="17493" b="26003"/>
          <a:stretch/>
        </p:blipFill>
        <p:spPr bwMode="auto">
          <a:xfrm>
            <a:off x="416213" y="5117850"/>
            <a:ext cx="3025628" cy="14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18886" r="13000" b="27500"/>
          <a:stretch/>
        </p:blipFill>
        <p:spPr bwMode="auto">
          <a:xfrm>
            <a:off x="4521596" y="5081319"/>
            <a:ext cx="2736454" cy="137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19799" r="23523" b="17612"/>
          <a:stretch/>
        </p:blipFill>
        <p:spPr bwMode="auto">
          <a:xfrm>
            <a:off x="570550" y="3163869"/>
            <a:ext cx="1018441" cy="133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9" t="11031" r="21976" b="29448"/>
          <a:stretch/>
        </p:blipFill>
        <p:spPr bwMode="auto">
          <a:xfrm>
            <a:off x="1548846" y="2984090"/>
            <a:ext cx="590346" cy="12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t="18926" r="21528" b="26760"/>
          <a:stretch/>
        </p:blipFill>
        <p:spPr bwMode="auto">
          <a:xfrm>
            <a:off x="1844019" y="3134966"/>
            <a:ext cx="1032210" cy="12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t="21507" r="24771" b="22278"/>
          <a:stretch/>
        </p:blipFill>
        <p:spPr bwMode="auto">
          <a:xfrm>
            <a:off x="2628873" y="3240305"/>
            <a:ext cx="949828" cy="120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17026" r="16454" b="19251"/>
          <a:stretch/>
        </p:blipFill>
        <p:spPr bwMode="auto">
          <a:xfrm>
            <a:off x="5063424" y="2922991"/>
            <a:ext cx="2760554" cy="149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18442" r="18591" b="18786"/>
          <a:stretch/>
        </p:blipFill>
        <p:spPr bwMode="auto">
          <a:xfrm>
            <a:off x="372184" y="4882648"/>
            <a:ext cx="3146781" cy="18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4469" r="17292" b="20094"/>
          <a:stretch/>
        </p:blipFill>
        <p:spPr bwMode="auto">
          <a:xfrm>
            <a:off x="4314661" y="4877510"/>
            <a:ext cx="2924339" cy="167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t="13798" r="18995" b="33416"/>
          <a:stretch/>
        </p:blipFill>
        <p:spPr bwMode="auto">
          <a:xfrm>
            <a:off x="85456" y="3047152"/>
            <a:ext cx="946618" cy="11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t="13509" r="24692" b="26847"/>
          <a:stretch/>
        </p:blipFill>
        <p:spPr bwMode="auto">
          <a:xfrm>
            <a:off x="629048" y="3049780"/>
            <a:ext cx="998647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9727" r="11859" b="29189"/>
          <a:stretch/>
        </p:blipFill>
        <p:spPr bwMode="auto">
          <a:xfrm>
            <a:off x="4457700" y="2758787"/>
            <a:ext cx="3532065" cy="14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16636" r="13795" b="29632"/>
          <a:stretch/>
        </p:blipFill>
        <p:spPr bwMode="auto">
          <a:xfrm>
            <a:off x="260001" y="4785062"/>
            <a:ext cx="3652531" cy="154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10372" r="12259" b="32485"/>
          <a:stretch/>
        </p:blipFill>
        <p:spPr bwMode="auto">
          <a:xfrm>
            <a:off x="4457700" y="4873625"/>
            <a:ext cx="3272054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19613" r="24368" b="23984"/>
          <a:stretch/>
        </p:blipFill>
        <p:spPr bwMode="auto">
          <a:xfrm>
            <a:off x="2360124" y="3081132"/>
            <a:ext cx="937589" cy="120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17541" r="14947" b="25632"/>
          <a:stretch/>
        </p:blipFill>
        <p:spPr bwMode="auto">
          <a:xfrm>
            <a:off x="5126179" y="2943481"/>
            <a:ext cx="2400301" cy="133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20388" r="19747" b="20360"/>
          <a:stretch/>
        </p:blipFill>
        <p:spPr bwMode="auto">
          <a:xfrm>
            <a:off x="578313" y="4756001"/>
            <a:ext cx="2514600" cy="17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24821" r="15620" b="18698"/>
          <a:stretch/>
        </p:blipFill>
        <p:spPr bwMode="auto">
          <a:xfrm>
            <a:off x="4801427" y="4889176"/>
            <a:ext cx="2266950" cy="144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5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76432" y="2942454"/>
            <a:ext cx="8214280" cy="26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25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25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500"/>
                            </p:stCondLst>
                            <p:childTnLst>
                              <p:par>
                                <p:cTn id="3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250"/>
                            </p:stCondLst>
                            <p:childTnLst>
                              <p:par>
                                <p:cTn id="3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00"/>
                            </p:stCondLst>
                            <p:childTnLst>
                              <p:par>
                                <p:cTn id="42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238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55" y="1773237"/>
            <a:ext cx="490696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593055"/>
            <a:ext cx="507841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647823"/>
            <a:ext cx="528002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65" y="1773237"/>
            <a:ext cx="49069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46" y="1773237"/>
            <a:ext cx="50593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58320"/>
            <a:ext cx="5230813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1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96200" y="356906"/>
            <a:ext cx="11380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971128">
            <a:off x="412846" y="942622"/>
            <a:ext cx="1295400" cy="23862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971128">
            <a:off x="1975775" y="4116203"/>
            <a:ext cx="1295400" cy="124580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86686">
            <a:off x="4099883" y="4572937"/>
            <a:ext cx="1824059" cy="124580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3822347">
            <a:off x="7548939" y="3223082"/>
            <a:ext cx="1883628" cy="118177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201995">
            <a:off x="5160938" y="1719608"/>
            <a:ext cx="2127347" cy="124580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17764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21-2g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" y="882006"/>
            <a:ext cx="835818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7630"/>
            <a:ext cx="54070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67731"/>
            <a:ext cx="69627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5" y="1804193"/>
            <a:ext cx="854075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4" y="882006"/>
            <a:ext cx="873601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30101"/>
            <a:ext cx="888873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Bracket 5"/>
          <p:cNvSpPr/>
          <p:nvPr/>
        </p:nvSpPr>
        <p:spPr>
          <a:xfrm>
            <a:off x="7620000" y="310740"/>
            <a:ext cx="1225402" cy="542255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43" y="3003727"/>
            <a:ext cx="36639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55" y="3003727"/>
            <a:ext cx="4397137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86" y="2917415"/>
            <a:ext cx="5681663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7" y="3046589"/>
            <a:ext cx="6688137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0" y="3003727"/>
            <a:ext cx="7847013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116964"/>
            <a:ext cx="8148563" cy="301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3116964"/>
            <a:ext cx="8361770" cy="279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246788"/>
            <a:ext cx="8644445" cy="253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1" y="1223774"/>
            <a:ext cx="73707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1" y="719422"/>
            <a:ext cx="75533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51853" y="346346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5077" r="12502" b="17967"/>
          <a:stretch/>
        </p:blipFill>
        <p:spPr bwMode="auto">
          <a:xfrm>
            <a:off x="271002" y="1379786"/>
            <a:ext cx="3254993" cy="142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13685" r="28030" b="35913"/>
          <a:stretch/>
        </p:blipFill>
        <p:spPr bwMode="auto">
          <a:xfrm>
            <a:off x="3835318" y="1016488"/>
            <a:ext cx="1115862" cy="155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3" t="26314" r="30141" b="36900"/>
          <a:stretch/>
        </p:blipFill>
        <p:spPr bwMode="auto">
          <a:xfrm>
            <a:off x="4833581" y="1368876"/>
            <a:ext cx="1090969" cy="113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23654" r="29824" b="26252"/>
          <a:stretch/>
        </p:blipFill>
        <p:spPr bwMode="auto">
          <a:xfrm>
            <a:off x="5867400" y="1261449"/>
            <a:ext cx="1164107" cy="154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t="11351" r="30974" b="19756"/>
          <a:stretch/>
        </p:blipFill>
        <p:spPr bwMode="auto">
          <a:xfrm>
            <a:off x="3728253" y="1031968"/>
            <a:ext cx="1123950" cy="212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7" t="20650" r="24505" b="30846"/>
          <a:stretch/>
        </p:blipFill>
        <p:spPr bwMode="auto">
          <a:xfrm>
            <a:off x="4877269" y="1279134"/>
            <a:ext cx="1352550" cy="14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5" t="16294" r="31864" b="26641"/>
          <a:stretch/>
        </p:blipFill>
        <p:spPr bwMode="auto">
          <a:xfrm>
            <a:off x="6115508" y="1100921"/>
            <a:ext cx="899973" cy="175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6" t="24494" r="32592" b="33214"/>
          <a:stretch/>
        </p:blipFill>
        <p:spPr bwMode="auto">
          <a:xfrm>
            <a:off x="4038600" y="1272049"/>
            <a:ext cx="1023298" cy="13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 t="19635" r="22538" b="30134"/>
          <a:stretch/>
        </p:blipFill>
        <p:spPr bwMode="auto">
          <a:xfrm>
            <a:off x="4876945" y="1149862"/>
            <a:ext cx="1400588" cy="154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t="10840" r="32278" b="31301"/>
          <a:stretch/>
        </p:blipFill>
        <p:spPr bwMode="auto">
          <a:xfrm>
            <a:off x="5941053" y="942907"/>
            <a:ext cx="896144" cy="178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27137" r="29182" b="24349"/>
          <a:stretch/>
        </p:blipFill>
        <p:spPr bwMode="auto">
          <a:xfrm>
            <a:off x="5541654" y="1425114"/>
            <a:ext cx="1140031" cy="149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5" t="15771" r="39425" b="33014"/>
          <a:stretch/>
        </p:blipFill>
        <p:spPr bwMode="auto">
          <a:xfrm>
            <a:off x="4976509" y="1220831"/>
            <a:ext cx="522514" cy="157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0" t="24058" r="31194" b="23972"/>
          <a:stretch/>
        </p:blipFill>
        <p:spPr bwMode="auto">
          <a:xfrm>
            <a:off x="3872104" y="1368876"/>
            <a:ext cx="1104405" cy="156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7202" y="979950"/>
            <a:ext cx="7196598" cy="5573250"/>
          </a:xfrm>
          <a:prstGeom prst="rect">
            <a:avLst/>
          </a:prstGeom>
          <a:solidFill>
            <a:srgbClr val="FF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2" y="956480"/>
            <a:ext cx="48466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49" y="2713567"/>
            <a:ext cx="64008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22245" r="13019" b="24621"/>
          <a:stretch/>
        </p:blipFill>
        <p:spPr bwMode="auto">
          <a:xfrm>
            <a:off x="2895586" y="2610029"/>
            <a:ext cx="4332624" cy="163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27" y="2574759"/>
            <a:ext cx="58705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4254" r="12062" b="28594"/>
          <a:stretch/>
        </p:blipFill>
        <p:spPr bwMode="auto">
          <a:xfrm>
            <a:off x="2016552" y="3215261"/>
            <a:ext cx="4098956" cy="175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5" r="2709" b="23524"/>
          <a:stretch/>
        </p:blipFill>
        <p:spPr bwMode="auto">
          <a:xfrm>
            <a:off x="857914" y="2086791"/>
            <a:ext cx="7070670" cy="39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3772" r="13335" b="20597"/>
          <a:stretch/>
        </p:blipFill>
        <p:spPr bwMode="auto">
          <a:xfrm>
            <a:off x="1898498" y="3884348"/>
            <a:ext cx="4666996" cy="171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3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857" r="8875" b="29788"/>
          <a:stretch/>
        </p:blipFill>
        <p:spPr bwMode="auto">
          <a:xfrm>
            <a:off x="181159" y="2551619"/>
            <a:ext cx="8424180" cy="19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36077 0.259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129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37691 0.271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1356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-0.39392 0.246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5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224 0.5060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2530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1562 0.5379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689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0.00955 0.544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40052 0.5083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25417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393 L -0.39774 0.5032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534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41007 0.4833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3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3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3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925939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81502"/>
            <a:ext cx="15065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925939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0" y="981502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80" y="95372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65" y="906423"/>
            <a:ext cx="15065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2" y="906423"/>
            <a:ext cx="1470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55" y="91440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0" y="878641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80" y="925939"/>
            <a:ext cx="1470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3" y="906517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3735" b="20480"/>
          <a:stretch/>
        </p:blipFill>
        <p:spPr bwMode="auto">
          <a:xfrm>
            <a:off x="1143000" y="883896"/>
            <a:ext cx="6663560" cy="451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25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4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4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4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4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5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3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4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4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3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49319"/>
            <a:ext cx="132836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76" y="1676400"/>
            <a:ext cx="548005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26" y="2120518"/>
            <a:ext cx="548640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7" y="1981200"/>
            <a:ext cx="562133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7607" r="16120" b="11601"/>
          <a:stretch/>
        </p:blipFill>
        <p:spPr bwMode="auto">
          <a:xfrm>
            <a:off x="4574708" y="2272424"/>
            <a:ext cx="3752193" cy="277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49416" y="389907"/>
            <a:ext cx="1261005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65" y="838200"/>
            <a:ext cx="7388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t="11063" r="16445" b="26200"/>
          <a:stretch/>
        </p:blipFill>
        <p:spPr bwMode="auto">
          <a:xfrm>
            <a:off x="3017584" y="2668132"/>
            <a:ext cx="2222939" cy="231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12011" r="14742" b="28753"/>
          <a:stretch/>
        </p:blipFill>
        <p:spPr bwMode="auto">
          <a:xfrm>
            <a:off x="5114398" y="2683286"/>
            <a:ext cx="2200802" cy="218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13618" r="18212" b="24315"/>
          <a:stretch/>
        </p:blipFill>
        <p:spPr bwMode="auto">
          <a:xfrm>
            <a:off x="1052165" y="2583934"/>
            <a:ext cx="2164914" cy="229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13618" r="18212" b="24315"/>
          <a:stretch/>
        </p:blipFill>
        <p:spPr bwMode="auto">
          <a:xfrm>
            <a:off x="5114398" y="2603421"/>
            <a:ext cx="2164914" cy="229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t="12871" r="15799" b="26934"/>
          <a:stretch/>
        </p:blipFill>
        <p:spPr bwMode="auto">
          <a:xfrm>
            <a:off x="1028712" y="2667000"/>
            <a:ext cx="2146639" cy="225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6" t="20034" r="15495" b="23353"/>
          <a:stretch/>
        </p:blipFill>
        <p:spPr bwMode="auto">
          <a:xfrm>
            <a:off x="1052165" y="2733877"/>
            <a:ext cx="2170091" cy="216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13001" r="22002" b="21507"/>
          <a:stretch/>
        </p:blipFill>
        <p:spPr bwMode="auto">
          <a:xfrm>
            <a:off x="991621" y="2583934"/>
            <a:ext cx="2286001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14701" r="18164" b="22144"/>
          <a:stretch/>
        </p:blipFill>
        <p:spPr bwMode="auto">
          <a:xfrm>
            <a:off x="4916850" y="2633830"/>
            <a:ext cx="2362462" cy="233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7085" r="11633" b="25309"/>
          <a:stretch/>
        </p:blipFill>
        <p:spPr bwMode="auto">
          <a:xfrm>
            <a:off x="5071798" y="2490787"/>
            <a:ext cx="2286001" cy="249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738188"/>
            <a:ext cx="73945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72141"/>
            <a:ext cx="61087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2" y="2296016"/>
            <a:ext cx="64992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930" r="6674" b="9556"/>
          <a:stretch/>
        </p:blipFill>
        <p:spPr bwMode="auto">
          <a:xfrm>
            <a:off x="734068" y="2426484"/>
            <a:ext cx="7084391" cy="422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44514 0.002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45 4.44444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981200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3276600" y="45720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3429000" y="4724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345619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hlinkClick r:id="rId6"/>
          </p:cNvPr>
          <p:cNvSpPr/>
          <p:nvPr/>
        </p:nvSpPr>
        <p:spPr>
          <a:xfrm>
            <a:off x="5641019" y="4485073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hlinkClick r:id="rId7"/>
          </p:cNvPr>
          <p:cNvSpPr/>
          <p:nvPr/>
        </p:nvSpPr>
        <p:spPr>
          <a:xfrm>
            <a:off x="1219200" y="5516052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hlinkClick r:id="rId8"/>
          </p:cNvPr>
          <p:cNvSpPr/>
          <p:nvPr/>
        </p:nvSpPr>
        <p:spPr>
          <a:xfrm>
            <a:off x="3369075" y="556260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Rectangle 9">
            <a:hlinkClick r:id="rId9"/>
          </p:cNvPr>
          <p:cNvSpPr/>
          <p:nvPr/>
        </p:nvSpPr>
        <p:spPr>
          <a:xfrm>
            <a:off x="4451410" y="5442750"/>
            <a:ext cx="1059403" cy="958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Rectangle 10">
            <a:hlinkClick r:id="rId10"/>
          </p:cNvPr>
          <p:cNvSpPr/>
          <p:nvPr/>
        </p:nvSpPr>
        <p:spPr>
          <a:xfrm>
            <a:off x="5510813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hlinkClick r:id="rId11"/>
          </p:cNvPr>
          <p:cNvSpPr/>
          <p:nvPr/>
        </p:nvSpPr>
        <p:spPr>
          <a:xfrm>
            <a:off x="6629400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hlinkClick r:id="rId12"/>
          </p:cNvPr>
          <p:cNvSpPr/>
          <p:nvPr/>
        </p:nvSpPr>
        <p:spPr>
          <a:xfrm>
            <a:off x="7747987" y="548048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38" y="5562600"/>
            <a:ext cx="1002430" cy="800119"/>
          </a:xfrm>
          <a:prstGeom prst="rect">
            <a:avLst/>
          </a:prstGeom>
        </p:spPr>
      </p:pic>
      <p:pic>
        <p:nvPicPr>
          <p:cNvPr id="32770" name="Picture 2" descr="avatar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70" y="4476750"/>
            <a:ext cx="666749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048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21-3g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9850" r="14189" b="28972"/>
          <a:stretch/>
        </p:blipFill>
        <p:spPr bwMode="auto">
          <a:xfrm>
            <a:off x="304800" y="1540086"/>
            <a:ext cx="1442323" cy="6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11806" r="17992" b="32351"/>
          <a:stretch/>
        </p:blipFill>
        <p:spPr bwMode="auto">
          <a:xfrm>
            <a:off x="2090057" y="2802577"/>
            <a:ext cx="926276" cy="64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5660" b="39792"/>
          <a:stretch/>
        </p:blipFill>
        <p:spPr bwMode="auto">
          <a:xfrm>
            <a:off x="2590800" y="3692644"/>
            <a:ext cx="2921330" cy="61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13250" b="24843"/>
          <a:stretch/>
        </p:blipFill>
        <p:spPr bwMode="auto">
          <a:xfrm>
            <a:off x="549014" y="1427514"/>
            <a:ext cx="1199099" cy="87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3309" r="14954" b="30847"/>
          <a:stretch/>
        </p:blipFill>
        <p:spPr bwMode="auto">
          <a:xfrm>
            <a:off x="2105493" y="2764904"/>
            <a:ext cx="970613" cy="71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7117" r="19329" b="27827"/>
          <a:stretch/>
        </p:blipFill>
        <p:spPr bwMode="auto">
          <a:xfrm>
            <a:off x="4535269" y="3692644"/>
            <a:ext cx="960912" cy="7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30101"/>
            <a:ext cx="888873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Bracket 6"/>
          <p:cNvSpPr/>
          <p:nvPr/>
        </p:nvSpPr>
        <p:spPr>
          <a:xfrm>
            <a:off x="7620000" y="346668"/>
            <a:ext cx="12004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92787"/>
            <a:ext cx="15478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17711"/>
            <a:ext cx="15367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7" y="2200281"/>
            <a:ext cx="18907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697293"/>
            <a:ext cx="17256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3161844"/>
            <a:ext cx="1341437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08" y="3733800"/>
            <a:ext cx="299243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9"/>
          <a:stretch/>
        </p:blipFill>
        <p:spPr bwMode="auto">
          <a:xfrm>
            <a:off x="152400" y="1292787"/>
            <a:ext cx="3608388" cy="6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78" b="18404"/>
          <a:stretch/>
        </p:blipFill>
        <p:spPr bwMode="auto">
          <a:xfrm>
            <a:off x="192974" y="1740570"/>
            <a:ext cx="4573361" cy="70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" b="19249"/>
          <a:stretch/>
        </p:blipFill>
        <p:spPr bwMode="auto">
          <a:xfrm>
            <a:off x="192974" y="2225675"/>
            <a:ext cx="5356596" cy="6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 b="19249"/>
          <a:stretch/>
        </p:blipFill>
        <p:spPr bwMode="auto">
          <a:xfrm>
            <a:off x="192974" y="2671083"/>
            <a:ext cx="6553612" cy="6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3" b="19249"/>
          <a:stretch/>
        </p:blipFill>
        <p:spPr bwMode="auto">
          <a:xfrm>
            <a:off x="176151" y="3150480"/>
            <a:ext cx="6007347" cy="6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88856"/>
            <a:ext cx="117306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02965"/>
            <a:ext cx="1990116" cy="440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49" y="1944598"/>
            <a:ext cx="1724267" cy="452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49" y="2418028"/>
            <a:ext cx="2140313" cy="406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r="13273"/>
          <a:stretch/>
        </p:blipFill>
        <p:spPr bwMode="auto">
          <a:xfrm>
            <a:off x="4267201" y="2207139"/>
            <a:ext cx="2475026" cy="448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r="14013" b="16346"/>
          <a:stretch/>
        </p:blipFill>
        <p:spPr bwMode="auto">
          <a:xfrm>
            <a:off x="3932287" y="2398433"/>
            <a:ext cx="3399063" cy="381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9" y="1692856"/>
            <a:ext cx="244475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79" y="1334086"/>
            <a:ext cx="1762137" cy="517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49" y="1780879"/>
            <a:ext cx="2762250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18" y="2269556"/>
            <a:ext cx="521811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6" y="1726762"/>
            <a:ext cx="244475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81" y="1501126"/>
            <a:ext cx="200025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996281"/>
            <a:ext cx="271303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r="7923"/>
          <a:stretch/>
        </p:blipFill>
        <p:spPr bwMode="auto">
          <a:xfrm>
            <a:off x="3657599" y="2338633"/>
            <a:ext cx="4146331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0" y="1692856"/>
            <a:ext cx="244475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79" y="1618222"/>
            <a:ext cx="213995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1886743"/>
            <a:ext cx="248126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0" y="906943"/>
            <a:ext cx="36083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820332"/>
            <a:ext cx="26828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73" y="857077"/>
            <a:ext cx="57975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1682026"/>
            <a:ext cx="32861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2" t="29818" r="27347" b="23049"/>
          <a:stretch/>
        </p:blipFill>
        <p:spPr bwMode="auto">
          <a:xfrm>
            <a:off x="4807597" y="3048000"/>
            <a:ext cx="1175110" cy="146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2" t="27382" r="28795" b="34162"/>
          <a:stretch/>
        </p:blipFill>
        <p:spPr bwMode="auto">
          <a:xfrm>
            <a:off x="3799489" y="2922974"/>
            <a:ext cx="1245476" cy="119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20781" r="30422" b="31401"/>
          <a:stretch/>
        </p:blipFill>
        <p:spPr bwMode="auto">
          <a:xfrm>
            <a:off x="2928937" y="2676404"/>
            <a:ext cx="1137570" cy="148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39" y="4510805"/>
            <a:ext cx="60531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9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7" b="20088"/>
          <a:stretch/>
        </p:blipFill>
        <p:spPr bwMode="auto">
          <a:xfrm>
            <a:off x="2674937" y="5108743"/>
            <a:ext cx="3792537" cy="162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50" y="1660982"/>
            <a:ext cx="37433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11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t="27335" r="24633" b="34130"/>
          <a:stretch/>
        </p:blipFill>
        <p:spPr bwMode="auto">
          <a:xfrm>
            <a:off x="3066393" y="2481956"/>
            <a:ext cx="1529255" cy="119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12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4" t="27381" r="29383" b="28937"/>
          <a:stretch/>
        </p:blipFill>
        <p:spPr bwMode="auto">
          <a:xfrm>
            <a:off x="4373907" y="2495193"/>
            <a:ext cx="1057286" cy="135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3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28149" r="30155" b="27449"/>
          <a:stretch/>
        </p:blipFill>
        <p:spPr bwMode="auto">
          <a:xfrm>
            <a:off x="5257800" y="2590800"/>
            <a:ext cx="1087822" cy="137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15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4" t="27458" r="4704" b="20977"/>
          <a:stretch/>
        </p:blipFill>
        <p:spPr bwMode="auto">
          <a:xfrm>
            <a:off x="2416968" y="5251136"/>
            <a:ext cx="4217530" cy="134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6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4" b="21777"/>
          <a:stretch/>
        </p:blipFill>
        <p:spPr bwMode="auto">
          <a:xfrm>
            <a:off x="2441125" y="1896885"/>
            <a:ext cx="3865563" cy="252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7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3" t="36184" r="32836" b="25589"/>
          <a:stretch/>
        </p:blipFill>
        <p:spPr bwMode="auto">
          <a:xfrm>
            <a:off x="2785239" y="2286000"/>
            <a:ext cx="1119353" cy="118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8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35351" r="27713" b="28170"/>
          <a:stretch/>
        </p:blipFill>
        <p:spPr bwMode="auto">
          <a:xfrm>
            <a:off x="3829497" y="2243471"/>
            <a:ext cx="1088817" cy="113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9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0834" r="28306" b="33395"/>
          <a:stretch/>
        </p:blipFill>
        <p:spPr bwMode="auto">
          <a:xfrm>
            <a:off x="4603530" y="2057003"/>
            <a:ext cx="1234967" cy="11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0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7" t="19050" r="-2626" b="29090"/>
          <a:stretch/>
        </p:blipFill>
        <p:spPr bwMode="auto">
          <a:xfrm>
            <a:off x="2174205" y="5184433"/>
            <a:ext cx="4619296" cy="13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2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1441406"/>
            <a:ext cx="83042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50"/>
                            </p:stCondLst>
                            <p:childTnLst>
                              <p:par>
                                <p:cTn id="15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"/>
                            </p:stCondLst>
                            <p:childTnLst>
                              <p:par>
                                <p:cTn id="20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250"/>
                            </p:stCondLst>
                            <p:childTnLst>
                              <p:par>
                                <p:cTn id="24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6316" y="329821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0" b="23253"/>
          <a:stretch/>
        </p:blipFill>
        <p:spPr bwMode="auto">
          <a:xfrm>
            <a:off x="3429000" y="2992821"/>
            <a:ext cx="3713163" cy="165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b="18316"/>
          <a:stretch/>
        </p:blipFill>
        <p:spPr bwMode="auto">
          <a:xfrm>
            <a:off x="3429000" y="2937013"/>
            <a:ext cx="3627437" cy="17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14023" r="5020" b="25891"/>
          <a:stretch/>
        </p:blipFill>
        <p:spPr bwMode="auto">
          <a:xfrm>
            <a:off x="3349486" y="3040773"/>
            <a:ext cx="3878318" cy="154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26938"/>
          <a:stretch/>
        </p:blipFill>
        <p:spPr bwMode="auto">
          <a:xfrm>
            <a:off x="3490007" y="3022380"/>
            <a:ext cx="3597275" cy="154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5801" r="8014" b="19712"/>
          <a:stretch/>
        </p:blipFill>
        <p:spPr bwMode="auto">
          <a:xfrm>
            <a:off x="3393718" y="3040773"/>
            <a:ext cx="3783725" cy="165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2" b="22025"/>
          <a:stretch/>
        </p:blipFill>
        <p:spPr bwMode="auto">
          <a:xfrm>
            <a:off x="3466195" y="3007927"/>
            <a:ext cx="3621087" cy="16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26221"/>
          <a:stretch/>
        </p:blipFill>
        <p:spPr bwMode="auto">
          <a:xfrm>
            <a:off x="3343957" y="2911116"/>
            <a:ext cx="3743325" cy="163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6" b="22639"/>
          <a:stretch/>
        </p:blipFill>
        <p:spPr bwMode="auto">
          <a:xfrm>
            <a:off x="3416300" y="3063108"/>
            <a:ext cx="3640137" cy="146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20346" r="8650" b="22639"/>
          <a:stretch/>
        </p:blipFill>
        <p:spPr bwMode="auto">
          <a:xfrm>
            <a:off x="3456780" y="3072712"/>
            <a:ext cx="3720663" cy="146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1" b="22639"/>
          <a:stretch/>
        </p:blipFill>
        <p:spPr bwMode="auto">
          <a:xfrm>
            <a:off x="3440905" y="2955377"/>
            <a:ext cx="3603625" cy="159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12874" r="7926" b="23253"/>
          <a:stretch/>
        </p:blipFill>
        <p:spPr bwMode="auto">
          <a:xfrm>
            <a:off x="3332163" y="2975084"/>
            <a:ext cx="3783724" cy="163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0007" y="2542468"/>
            <a:ext cx="3505504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70911" y="3048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6004" r="12054" b="12608"/>
          <a:stretch/>
        </p:blipFill>
        <p:spPr bwMode="auto">
          <a:xfrm>
            <a:off x="3800172" y="1678286"/>
            <a:ext cx="4885023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58" y="1614402"/>
            <a:ext cx="5327650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58" y="1662520"/>
            <a:ext cx="5505450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36" y="1319126"/>
            <a:ext cx="473710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0733"/>
          <a:stretch/>
        </p:blipFill>
        <p:spPr bwMode="auto">
          <a:xfrm>
            <a:off x="3757582" y="1566778"/>
            <a:ext cx="51857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 Bracket 175"/>
          <p:cNvSpPr/>
          <p:nvPr/>
        </p:nvSpPr>
        <p:spPr>
          <a:xfrm>
            <a:off x="7672757" y="298231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34" y="266700"/>
            <a:ext cx="5541963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72" y="369887"/>
            <a:ext cx="5419725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69887"/>
            <a:ext cx="54991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78" y="350837"/>
            <a:ext cx="5419725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73" y="344405"/>
            <a:ext cx="5419725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75" y="360362"/>
            <a:ext cx="5419725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23" y="350837"/>
            <a:ext cx="5419725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43152"/>
            <a:ext cx="136254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21-4g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94708"/>
            <a:ext cx="13589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04371"/>
            <a:ext cx="125571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49426"/>
            <a:ext cx="14811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21-5a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30101"/>
            <a:ext cx="888873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uble Bracket 10"/>
          <p:cNvSpPr/>
          <p:nvPr/>
        </p:nvSpPr>
        <p:spPr>
          <a:xfrm>
            <a:off x="7522535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21-5b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47354"/>
            <a:ext cx="1324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21-5c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3025"/>
            <a:ext cx="38290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3" y="1909849"/>
            <a:ext cx="19685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885752"/>
            <a:ext cx="19685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22" y="1752600"/>
            <a:ext cx="20669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3271461"/>
            <a:ext cx="4895731" cy="3416813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1708051"/>
            <a:ext cx="24018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65" y="1708050"/>
            <a:ext cx="19685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71" y="1748947"/>
            <a:ext cx="23590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4622" b="15208"/>
          <a:stretch/>
        </p:blipFill>
        <p:spPr bwMode="auto">
          <a:xfrm>
            <a:off x="1638300" y="3306928"/>
            <a:ext cx="6057900" cy="338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5" y="1656152"/>
            <a:ext cx="23352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21" y="1724713"/>
            <a:ext cx="22367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7" y="1776413"/>
            <a:ext cx="20050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42" y="3908541"/>
            <a:ext cx="83153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30" y="1690908"/>
            <a:ext cx="22320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14849"/>
            <a:ext cx="23225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89" y="1773470"/>
            <a:ext cx="22367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183" y="3376555"/>
            <a:ext cx="831532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911225"/>
            <a:ext cx="33035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46" y="1097650"/>
            <a:ext cx="52911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6824" y="6932728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KG Second Chances Solid" pitchFamily="2" charset="0"/>
              </a:rPr>
              <a:t>d</a:t>
            </a:r>
            <a:endParaRPr lang="en-US" sz="8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KG Second Chances Solid" pitchFamily="2" charset="0"/>
            </a:endParaRPr>
          </a:p>
        </p:txBody>
      </p:sp>
      <p:pic>
        <p:nvPicPr>
          <p:cNvPr id="40" name="Picture 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t="24482" r="24183" b="32863"/>
          <a:stretch/>
        </p:blipFill>
        <p:spPr bwMode="auto">
          <a:xfrm>
            <a:off x="3638451" y="3867509"/>
            <a:ext cx="1345504" cy="10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26396" r="26227" b="27259"/>
          <a:stretch/>
        </p:blipFill>
        <p:spPr bwMode="auto">
          <a:xfrm>
            <a:off x="5045945" y="3939671"/>
            <a:ext cx="905709" cy="109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23120" r="26839" b="31038"/>
          <a:stretch/>
        </p:blipFill>
        <p:spPr bwMode="auto">
          <a:xfrm>
            <a:off x="5951654" y="3901359"/>
            <a:ext cx="962429" cy="107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28" y="1097650"/>
            <a:ext cx="52911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11995" r="26318" b="28124"/>
          <a:stretch/>
        </p:blipFill>
        <p:spPr bwMode="auto">
          <a:xfrm>
            <a:off x="3947810" y="2096393"/>
            <a:ext cx="967154" cy="140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25653" r="29055" b="34638"/>
          <a:stretch/>
        </p:blipFill>
        <p:spPr bwMode="auto">
          <a:xfrm>
            <a:off x="5048534" y="2442323"/>
            <a:ext cx="818866" cy="93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3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t="12974" r="29609" b="28520"/>
          <a:stretch/>
        </p:blipFill>
        <p:spPr bwMode="auto">
          <a:xfrm>
            <a:off x="5886734" y="2089763"/>
            <a:ext cx="818866" cy="137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09" y="1109023"/>
            <a:ext cx="52911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23120" r="26839" b="31038"/>
          <a:stretch/>
        </p:blipFill>
        <p:spPr bwMode="auto">
          <a:xfrm>
            <a:off x="6015548" y="4219059"/>
            <a:ext cx="962429" cy="107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26396" r="26227" b="27259"/>
          <a:stretch/>
        </p:blipFill>
        <p:spPr bwMode="auto">
          <a:xfrm>
            <a:off x="5214062" y="4340457"/>
            <a:ext cx="905709" cy="109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t="12974" r="29609" b="28520"/>
          <a:stretch/>
        </p:blipFill>
        <p:spPr bwMode="auto">
          <a:xfrm>
            <a:off x="4395196" y="3956153"/>
            <a:ext cx="818866" cy="137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39" y="1097649"/>
            <a:ext cx="52911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t="23700" r="30331" b="31071"/>
          <a:stretch/>
        </p:blipFill>
        <p:spPr bwMode="auto">
          <a:xfrm>
            <a:off x="4111103" y="2626894"/>
            <a:ext cx="801577" cy="106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t="29138" r="31016" b="28672"/>
          <a:stretch/>
        </p:blipFill>
        <p:spPr bwMode="auto">
          <a:xfrm>
            <a:off x="4827217" y="2750643"/>
            <a:ext cx="873457" cy="99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7" t="16677" r="29057" b="28672"/>
          <a:stretch/>
        </p:blipFill>
        <p:spPr bwMode="auto">
          <a:xfrm>
            <a:off x="5673447" y="2473990"/>
            <a:ext cx="900754" cy="128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95" y="1122361"/>
            <a:ext cx="5999163" cy="520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5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5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5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25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10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10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10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3581400"/>
            <a:ext cx="27066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" y="4114800"/>
            <a:ext cx="41084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44" y="-4932947"/>
            <a:ext cx="3286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24" y="-4932947"/>
            <a:ext cx="353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7" y="-4932947"/>
            <a:ext cx="36464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69" y="-5129463"/>
            <a:ext cx="34988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07" y="-4965031"/>
            <a:ext cx="3455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69" y="-5217777"/>
            <a:ext cx="3511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67" y="-4932947"/>
            <a:ext cx="3475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-5101389"/>
            <a:ext cx="37195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17" y="-5101389"/>
            <a:ext cx="350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1" y="-5029200"/>
            <a:ext cx="34321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18" y="-4985084"/>
            <a:ext cx="3365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44" y="-5005137"/>
            <a:ext cx="3328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uble Bracket 26"/>
          <p:cNvSpPr/>
          <p:nvPr/>
        </p:nvSpPr>
        <p:spPr>
          <a:xfrm>
            <a:off x="7620000" y="3810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21-5e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47700"/>
            <a:ext cx="4949825" cy="59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8012"/>
            <a:ext cx="4949825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47700"/>
            <a:ext cx="4949825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47700"/>
            <a:ext cx="4949825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47700"/>
            <a:ext cx="4949825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47700"/>
            <a:ext cx="4949825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17213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21-5f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7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16657" r="21000" b="26945"/>
          <a:stretch/>
        </p:blipFill>
        <p:spPr bwMode="auto">
          <a:xfrm>
            <a:off x="3048000" y="2961030"/>
            <a:ext cx="2118884" cy="219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5318" r="16997" b="29368"/>
          <a:stretch/>
        </p:blipFill>
        <p:spPr bwMode="auto">
          <a:xfrm>
            <a:off x="4953000" y="2939591"/>
            <a:ext cx="2083630" cy="216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5006" r="14240" b="30128"/>
          <a:stretch/>
        </p:blipFill>
        <p:spPr bwMode="auto">
          <a:xfrm>
            <a:off x="4876800" y="2913240"/>
            <a:ext cx="2157772" cy="21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14461" r="19627" b="31960"/>
          <a:stretch/>
        </p:blipFill>
        <p:spPr bwMode="auto">
          <a:xfrm>
            <a:off x="1148312" y="2961030"/>
            <a:ext cx="2128288" cy="20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2" y="762000"/>
            <a:ext cx="85344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4574" r="21460" b="22171"/>
          <a:stretch/>
        </p:blipFill>
        <p:spPr bwMode="auto">
          <a:xfrm>
            <a:off x="1098746" y="3025066"/>
            <a:ext cx="2177854" cy="208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18697" r="19696" b="26596"/>
          <a:stretch/>
        </p:blipFill>
        <p:spPr bwMode="auto">
          <a:xfrm>
            <a:off x="1098746" y="2944750"/>
            <a:ext cx="2177854" cy="22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14892" r="19399" b="26194"/>
          <a:stretch/>
        </p:blipFill>
        <p:spPr bwMode="auto">
          <a:xfrm>
            <a:off x="3059459" y="2913240"/>
            <a:ext cx="2118446" cy="22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20003" r="17407" b="29381"/>
          <a:stretch/>
        </p:blipFill>
        <p:spPr bwMode="auto">
          <a:xfrm>
            <a:off x="1156313" y="3013541"/>
            <a:ext cx="2128345" cy="203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24901" r="20074" b="21623"/>
          <a:stretch/>
        </p:blipFill>
        <p:spPr bwMode="auto">
          <a:xfrm>
            <a:off x="1049180" y="2971800"/>
            <a:ext cx="2227420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19387" r="23282" b="29212"/>
          <a:stretch/>
        </p:blipFill>
        <p:spPr bwMode="auto">
          <a:xfrm>
            <a:off x="2998429" y="2981074"/>
            <a:ext cx="2128345" cy="20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37840" y="2563520"/>
            <a:ext cx="6961683" cy="3621891"/>
            <a:chOff x="637840" y="2563520"/>
            <a:chExt cx="6961683" cy="3621891"/>
          </a:xfrm>
        </p:grpSpPr>
        <p:pic>
          <p:nvPicPr>
            <p:cNvPr id="27" name="Picture 24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7" t="20231" r="7536" b="25532"/>
            <a:stretch/>
          </p:blipFill>
          <p:spPr bwMode="auto">
            <a:xfrm>
              <a:off x="1280007" y="2563520"/>
              <a:ext cx="5812575" cy="1701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5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1" t="20910" r="6560" b="25781"/>
            <a:stretch/>
          </p:blipFill>
          <p:spPr bwMode="auto">
            <a:xfrm>
              <a:off x="637840" y="4177788"/>
              <a:ext cx="6961683" cy="2007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7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58996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21-5g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9986" b="18981"/>
          <a:stretch/>
        </p:blipFill>
        <p:spPr bwMode="auto">
          <a:xfrm>
            <a:off x="2846996" y="1908624"/>
            <a:ext cx="808459" cy="78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192" r="12139" b="11719"/>
          <a:stretch/>
        </p:blipFill>
        <p:spPr bwMode="auto">
          <a:xfrm>
            <a:off x="7086600" y="3162982"/>
            <a:ext cx="867562" cy="8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0789" b="21072"/>
          <a:stretch/>
        </p:blipFill>
        <p:spPr bwMode="auto">
          <a:xfrm>
            <a:off x="6105399" y="3162982"/>
            <a:ext cx="1000664" cy="7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9986" b="18981"/>
          <a:stretch/>
        </p:blipFill>
        <p:spPr bwMode="auto">
          <a:xfrm>
            <a:off x="5357834" y="3122860"/>
            <a:ext cx="808459" cy="78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0789" b="21072"/>
          <a:stretch/>
        </p:blipFill>
        <p:spPr bwMode="auto">
          <a:xfrm>
            <a:off x="4838910" y="5601138"/>
            <a:ext cx="1000664" cy="7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192" r="12139" b="11719"/>
          <a:stretch/>
        </p:blipFill>
        <p:spPr bwMode="auto">
          <a:xfrm>
            <a:off x="3810000" y="3930870"/>
            <a:ext cx="867562" cy="8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0789" b="21072"/>
          <a:stretch/>
        </p:blipFill>
        <p:spPr bwMode="auto">
          <a:xfrm>
            <a:off x="3670139" y="1902686"/>
            <a:ext cx="1000664" cy="7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9986" b="18981"/>
          <a:stretch/>
        </p:blipFill>
        <p:spPr bwMode="auto">
          <a:xfrm>
            <a:off x="4030451" y="5601284"/>
            <a:ext cx="808459" cy="78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192" r="12139" b="11719"/>
          <a:stretch/>
        </p:blipFill>
        <p:spPr bwMode="auto">
          <a:xfrm>
            <a:off x="4640125" y="1902686"/>
            <a:ext cx="867562" cy="8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0789" b="21072"/>
          <a:stretch/>
        </p:blipFill>
        <p:spPr bwMode="auto">
          <a:xfrm>
            <a:off x="2846996" y="3926981"/>
            <a:ext cx="1000664" cy="7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9986" b="18981"/>
          <a:stretch/>
        </p:blipFill>
        <p:spPr bwMode="auto">
          <a:xfrm>
            <a:off x="2059837" y="3930870"/>
            <a:ext cx="808459" cy="78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192" r="12139" b="11719"/>
          <a:stretch/>
        </p:blipFill>
        <p:spPr bwMode="auto">
          <a:xfrm>
            <a:off x="5791200" y="5618053"/>
            <a:ext cx="867562" cy="8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35362"/>
            <a:ext cx="163988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8" y="3306852"/>
            <a:ext cx="167640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17788"/>
            <a:ext cx="18589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8022"/>
            <a:ext cx="33956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4.88437E-6 L -0.09723 -0.079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39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1.28585E-6 L -0.21407 -0.072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2" y="-36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2222E-6 1.69288E-6 L -0.1743 -0.0834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-41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2.86772E-7 L -0.2974 -0.080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402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958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700302" y="304800"/>
            <a:ext cx="1066800" cy="776748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57200"/>
            <a:ext cx="947420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762000" y="1447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3" action="ppaction://hlinksldjump"/>
              </a:rPr>
              <a:t>Day 1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435600" y="3352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4" action="ppaction://hlinksldjump"/>
              </a:rPr>
              <a:t>Day 4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62000" y="32385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5" action="ppaction://hlinksldjump"/>
              </a:rPr>
              <a:t>Day 3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5410200" y="14097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6" action="ppaction://hlinksldjump"/>
              </a:rPr>
              <a:t>Day 2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3098800" y="4876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7" action="ppaction://hlinksldjump"/>
              </a:rPr>
              <a:t>Day 5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30101"/>
            <a:ext cx="888873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0990"/>
            <a:ext cx="129622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21-1b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11" y="4343400"/>
            <a:ext cx="24622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34787</TotalTime>
  <Words>48</Words>
  <Application>Microsoft Office PowerPoint</Application>
  <PresentationFormat>On-screen Show (4:3)</PresentationFormat>
  <Paragraphs>43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 Black</vt:lpstr>
      <vt:lpstr>Calibri Light</vt:lpstr>
      <vt:lpstr>Arial</vt:lpstr>
      <vt:lpstr>Calibri</vt:lpstr>
      <vt:lpstr>Wingdings 2</vt:lpstr>
      <vt:lpstr>KG Second Chances Solid</vt:lpstr>
      <vt:lpstr>HDOfficeLightV0</vt:lpstr>
      <vt:lpstr>1_HDOfficeLightV0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Christina M. Asklar</cp:lastModifiedBy>
  <cp:revision>2483</cp:revision>
  <cp:lastPrinted>2017-06-06T14:07:17Z</cp:lastPrinted>
  <dcterms:created xsi:type="dcterms:W3CDTF">2014-11-11T22:53:07Z</dcterms:created>
  <dcterms:modified xsi:type="dcterms:W3CDTF">2020-03-16T20:13:52Z</dcterms:modified>
</cp:coreProperties>
</file>